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8" r:id="rId2"/>
    <p:sldId id="279" r:id="rId3"/>
    <p:sldId id="259" r:id="rId4"/>
    <p:sldId id="266" r:id="rId5"/>
    <p:sldId id="260" r:id="rId6"/>
    <p:sldId id="273" r:id="rId7"/>
    <p:sldId id="262" r:id="rId8"/>
    <p:sldId id="263" r:id="rId9"/>
    <p:sldId id="274" r:id="rId10"/>
    <p:sldId id="276" r:id="rId11"/>
    <p:sldId id="275" r:id="rId12"/>
    <p:sldId id="264" r:id="rId13"/>
    <p:sldId id="272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FF"/>
    <a:srgbClr val="FFFF99"/>
    <a:srgbClr val="FFCC99"/>
    <a:srgbClr val="FF3399"/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71" autoAdjust="0"/>
  </p:normalViewPr>
  <p:slideViewPr>
    <p:cSldViewPr>
      <p:cViewPr>
        <p:scale>
          <a:sx n="49" d="100"/>
          <a:sy n="49" d="100"/>
        </p:scale>
        <p:origin x="-1253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7C1B6-84BD-4376-8C9A-82E2CACC83D5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59B0E-577B-42E6-B261-FEFA25AB4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2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59B0E-577B-42E6-B261-FEFA25AB45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4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5E26-1A84-4FAD-824E-E14B4799FD1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4.xml"/><Relationship Id="rId7" Type="http://schemas.openxmlformats.org/officeDocument/2006/relationships/slide" Target="slide1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18.xml"/><Relationship Id="rId5" Type="http://schemas.openxmlformats.org/officeDocument/2006/relationships/slide" Target="slide15.xm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jpeg"/><Relationship Id="rId5" Type="http://schemas.openxmlformats.org/officeDocument/2006/relationships/audio" Target="../media/audio3.wav"/><Relationship Id="rId10" Type="http://schemas.openxmlformats.org/officeDocument/2006/relationships/slide" Target="slide13.xml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jpeg"/><Relationship Id="rId5" Type="http://schemas.openxmlformats.org/officeDocument/2006/relationships/audio" Target="../media/audio3.wav"/><Relationship Id="rId10" Type="http://schemas.openxmlformats.org/officeDocument/2006/relationships/slide" Target="slide13.xml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jpeg"/><Relationship Id="rId5" Type="http://schemas.openxmlformats.org/officeDocument/2006/relationships/audio" Target="../media/audio3.wav"/><Relationship Id="rId10" Type="http://schemas.openxmlformats.org/officeDocument/2006/relationships/slide" Target="slide13.xml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1.gif"/><Relationship Id="rId5" Type="http://schemas.openxmlformats.org/officeDocument/2006/relationships/audio" Target="../media/audio3.wav"/><Relationship Id="rId10" Type="http://schemas.openxmlformats.org/officeDocument/2006/relationships/slide" Target="slide13.xml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534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</a:p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242888" y="1905000"/>
            <a:ext cx="867251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từ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</a:t>
            </a:r>
            <a:r>
              <a:rPr lang="vi-VN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4B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533399" y="2971800"/>
            <a:ext cx="8153401" cy="5638800"/>
          </a:xfrm>
          <a:prstGeom prst="rect">
            <a:avLst/>
          </a:prstGeom>
        </p:spPr>
        <p:txBody>
          <a:bodyPr wrap="none" lIns="91430" tIns="45714" rIns="91430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Mở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rộng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vốn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từ</a:t>
            </a:r>
            <a:endParaRPr lang="en-US" sz="36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Cái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đẹp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algn="ctr">
              <a:defRPr/>
            </a:pP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Tuần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(23)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057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60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1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2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3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4" action="ppaction://hlinksldjump"/>
          </p:cNvPr>
          <p:cNvSpPr/>
          <p:nvPr/>
        </p:nvSpPr>
        <p:spPr>
          <a:xfrm>
            <a:off x="3086100" y="4953000"/>
            <a:ext cx="3200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01:30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01:29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01:28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01:27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01:26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01:25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01:24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01:23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01:22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01:21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01:20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01:19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01:18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01:17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01:16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01:15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01:14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01:13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01:12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01:11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01:10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01:09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01:08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01:07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01:06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01:05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01:04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01:03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01:02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01:01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01:00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00:59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00:58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00:57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00:56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00:55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00:54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00:53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00:52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00:51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00:50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00:49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00:48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00:47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00:46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00:45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00:44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00:43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00:42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00:41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00:40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00:39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00:38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00:37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00:36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00:35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00:34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00:33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00:32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00:31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00:30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00:29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00:28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00:27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00:26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00:25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00:24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00:23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00:22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00:21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00:20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00:19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00:18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00:17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00:16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00:15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00:14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00:13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00:12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00:11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00:10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00:09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00:08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00:07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00:06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00:05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00:04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00:03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00:02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00:01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2371928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00:00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9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5" y="6096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vời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918" y="29718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li…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1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1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05771"/>
            <a:ext cx="2691907" cy="2252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47700" y="25908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li…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6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784761"/>
            <a:ext cx="831272" cy="831272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3809998"/>
            <a:ext cx="838200" cy="838200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200397"/>
            <a:ext cx="637308" cy="637308"/>
          </a:xfrm>
          <a:prstGeom prst="rect">
            <a:avLst/>
          </a:prstGeom>
        </p:spPr>
      </p:pic>
      <p:pic>
        <p:nvPicPr>
          <p:cNvPr id="11" name="Picture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22" y="3837705"/>
            <a:ext cx="872840" cy="872840"/>
          </a:xfrm>
          <a:prstGeom prst="rect">
            <a:avLst/>
          </a:prstGeom>
        </p:spPr>
      </p:pic>
      <p:sp>
        <p:nvSpPr>
          <p:cNvPr id="14" name="Smiley Face 13">
            <a:hlinkClick r:id="rId11" action="ppaction://hlinksldjump"/>
          </p:cNvPr>
          <p:cNvSpPr/>
          <p:nvPr/>
        </p:nvSpPr>
        <p:spPr>
          <a:xfrm>
            <a:off x="8559971" y="6324600"/>
            <a:ext cx="533400" cy="533400"/>
          </a:xfrm>
          <a:prstGeom prst="smileyFac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066800" y="3837705"/>
            <a:ext cx="457200" cy="39139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400301" y="4620481"/>
            <a:ext cx="457200" cy="39139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3900054" y="3780539"/>
            <a:ext cx="457200" cy="39139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5216242" y="4800600"/>
            <a:ext cx="457200" cy="39139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21668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706581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800" y="2590800"/>
            <a:ext cx="2819400" cy="1143000"/>
          </a:xfrm>
          <a:prstGeom prst="roundRect">
            <a:avLst>
              <a:gd name="adj" fmla="val 1326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vĩ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22218" y="4239491"/>
            <a:ext cx="2763982" cy="11707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xí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29201" y="4204855"/>
            <a:ext cx="3162300" cy="11707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Thướt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29201" y="2590800"/>
            <a:ext cx="3162299" cy="1143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xắn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4" descr="dong-ho-c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95" y="0"/>
            <a:ext cx="1087438" cy="14478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WordArt 25" descr="Purple mesh"/>
          <p:cNvSpPr>
            <a:spLocks noChangeArrowheads="1" noChangeShapeType="1" noTextEdit="1"/>
          </p:cNvSpPr>
          <p:nvPr/>
        </p:nvSpPr>
        <p:spPr bwMode="auto">
          <a:xfrm>
            <a:off x="8406245" y="58578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0</a:t>
            </a:r>
          </a:p>
        </p:txBody>
      </p:sp>
      <p:sp>
        <p:nvSpPr>
          <p:cNvPr id="23" name="WordArt 26" descr="Purple mesh"/>
          <p:cNvSpPr>
            <a:spLocks noChangeArrowheads="1" noChangeShapeType="1" noTextEdit="1"/>
          </p:cNvSpPr>
          <p:nvPr/>
        </p:nvSpPr>
        <p:spPr bwMode="auto">
          <a:xfrm>
            <a:off x="8406245" y="60483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</a:t>
            </a:r>
          </a:p>
        </p:txBody>
      </p:sp>
      <p:sp>
        <p:nvSpPr>
          <p:cNvPr id="24" name="WordArt 27" descr="Purple mesh"/>
          <p:cNvSpPr>
            <a:spLocks noChangeArrowheads="1" noChangeShapeType="1" noTextEdit="1"/>
          </p:cNvSpPr>
          <p:nvPr/>
        </p:nvSpPr>
        <p:spPr bwMode="auto">
          <a:xfrm>
            <a:off x="8425295" y="60483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2</a:t>
            </a:r>
          </a:p>
        </p:txBody>
      </p:sp>
      <p:sp>
        <p:nvSpPr>
          <p:cNvPr id="25" name="WordArt 28" descr="Purple mesh"/>
          <p:cNvSpPr>
            <a:spLocks noChangeArrowheads="1" noChangeShapeType="1" noTextEdit="1"/>
          </p:cNvSpPr>
          <p:nvPr/>
        </p:nvSpPr>
        <p:spPr bwMode="auto">
          <a:xfrm>
            <a:off x="8425295" y="60483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3</a:t>
            </a:r>
          </a:p>
        </p:txBody>
      </p:sp>
      <p:sp>
        <p:nvSpPr>
          <p:cNvPr id="26" name="WordArt 29" descr="Purple mesh"/>
          <p:cNvSpPr>
            <a:spLocks noChangeArrowheads="1" noChangeShapeType="1" noTextEdit="1"/>
          </p:cNvSpPr>
          <p:nvPr/>
        </p:nvSpPr>
        <p:spPr bwMode="auto">
          <a:xfrm>
            <a:off x="8425295" y="60483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4</a:t>
            </a:r>
          </a:p>
        </p:txBody>
      </p:sp>
      <p:sp>
        <p:nvSpPr>
          <p:cNvPr id="27" name="WordArt 30" descr="Purple mesh"/>
          <p:cNvSpPr>
            <a:spLocks noChangeArrowheads="1" noChangeShapeType="1" noTextEdit="1"/>
          </p:cNvSpPr>
          <p:nvPr/>
        </p:nvSpPr>
        <p:spPr bwMode="auto">
          <a:xfrm>
            <a:off x="8425295" y="60483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5</a:t>
            </a:r>
          </a:p>
        </p:txBody>
      </p:sp>
      <p:sp>
        <p:nvSpPr>
          <p:cNvPr id="28" name="WordArt 31" descr="Purple mesh"/>
          <p:cNvSpPr>
            <a:spLocks noChangeArrowheads="1" noChangeShapeType="1" noTextEdit="1"/>
          </p:cNvSpPr>
          <p:nvPr/>
        </p:nvSpPr>
        <p:spPr bwMode="auto">
          <a:xfrm>
            <a:off x="8425295" y="609600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6</a:t>
            </a:r>
          </a:p>
        </p:txBody>
      </p:sp>
      <p:sp>
        <p:nvSpPr>
          <p:cNvPr id="29" name="WordArt 32" descr="Purple mesh"/>
          <p:cNvSpPr>
            <a:spLocks noChangeArrowheads="1" noChangeShapeType="1" noTextEdit="1"/>
          </p:cNvSpPr>
          <p:nvPr/>
        </p:nvSpPr>
        <p:spPr bwMode="auto">
          <a:xfrm>
            <a:off x="8415770" y="614363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7</a:t>
            </a:r>
          </a:p>
        </p:txBody>
      </p:sp>
      <p:sp>
        <p:nvSpPr>
          <p:cNvPr id="30" name="WordArt 33" descr="Purple mesh"/>
          <p:cNvSpPr>
            <a:spLocks noChangeArrowheads="1" noChangeShapeType="1" noTextEdit="1"/>
          </p:cNvSpPr>
          <p:nvPr/>
        </p:nvSpPr>
        <p:spPr bwMode="auto">
          <a:xfrm>
            <a:off x="8425295" y="609600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8</a:t>
            </a:r>
          </a:p>
        </p:txBody>
      </p:sp>
      <p:sp>
        <p:nvSpPr>
          <p:cNvPr id="31" name="WordArt 34" descr="Purple mesh"/>
          <p:cNvSpPr>
            <a:spLocks noChangeArrowheads="1" noChangeShapeType="1" noTextEdit="1"/>
          </p:cNvSpPr>
          <p:nvPr/>
        </p:nvSpPr>
        <p:spPr bwMode="auto">
          <a:xfrm>
            <a:off x="8420533" y="609600"/>
            <a:ext cx="481012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9</a:t>
            </a:r>
          </a:p>
        </p:txBody>
      </p:sp>
      <p:sp>
        <p:nvSpPr>
          <p:cNvPr id="32" name="WordArt 35" descr="Purple mesh"/>
          <p:cNvSpPr>
            <a:spLocks noChangeArrowheads="1" noChangeShapeType="1" noTextEdit="1"/>
          </p:cNvSpPr>
          <p:nvPr/>
        </p:nvSpPr>
        <p:spPr bwMode="auto">
          <a:xfrm>
            <a:off x="8411008" y="614363"/>
            <a:ext cx="481012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10</a:t>
            </a:r>
          </a:p>
        </p:txBody>
      </p:sp>
      <p:sp>
        <p:nvSpPr>
          <p:cNvPr id="33" name="WordArt 36" descr="Purple mesh"/>
          <p:cNvSpPr>
            <a:spLocks noChangeArrowheads="1" noChangeShapeType="1" noTextEdit="1"/>
          </p:cNvSpPr>
          <p:nvPr/>
        </p:nvSpPr>
        <p:spPr bwMode="auto">
          <a:xfrm>
            <a:off x="8415770" y="609600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11</a:t>
            </a:r>
          </a:p>
        </p:txBody>
      </p:sp>
      <p:sp>
        <p:nvSpPr>
          <p:cNvPr id="34" name="WordArt 37" descr="Purple mesh"/>
          <p:cNvSpPr>
            <a:spLocks noChangeArrowheads="1" noChangeShapeType="1" noTextEdit="1"/>
          </p:cNvSpPr>
          <p:nvPr/>
        </p:nvSpPr>
        <p:spPr bwMode="auto">
          <a:xfrm>
            <a:off x="8420533" y="614363"/>
            <a:ext cx="481012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12</a:t>
            </a:r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425295" y="6248400"/>
            <a:ext cx="609600" cy="609600"/>
          </a:xfrm>
          <a:prstGeom prst="rect">
            <a:avLst/>
          </a:prstGeom>
        </p:spPr>
      </p:pic>
      <p:sp>
        <p:nvSpPr>
          <p:cNvPr id="38" name="Action Button: Back or Previous 37">
            <a:hlinkClick r:id="rId10" action="ppaction://hlinksldjump" highlightClick="1"/>
          </p:cNvPr>
          <p:cNvSpPr/>
          <p:nvPr/>
        </p:nvSpPr>
        <p:spPr>
          <a:xfrm>
            <a:off x="0" y="6324600"/>
            <a:ext cx="5334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 animBg="1"/>
      <p:bldP spid="4" grpId="1" animBg="1"/>
      <p:bldP spid="5" grpId="0" animBg="1"/>
      <p:bldP spid="6" grpId="0" animBg="1"/>
      <p:bldP spid="7" grpId="0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284018"/>
            <a:ext cx="9144000" cy="207818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62444" y="2743200"/>
            <a:ext cx="2916383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62444" y="4267200"/>
            <a:ext cx="2860965" cy="1018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53001" y="4267200"/>
            <a:ext cx="3200400" cy="1018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0" y="2715491"/>
            <a:ext cx="3283527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thắn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4" descr="dong-ho-c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943" y="-20782"/>
            <a:ext cx="1087438" cy="14478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WordArt 25" descr="Purple mesh"/>
          <p:cNvSpPr>
            <a:spLocks noChangeArrowheads="1" noChangeShapeType="1" noTextEdit="1"/>
          </p:cNvSpPr>
          <p:nvPr/>
        </p:nvSpPr>
        <p:spPr bwMode="auto">
          <a:xfrm>
            <a:off x="8478693" y="565006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0</a:t>
            </a:r>
          </a:p>
        </p:txBody>
      </p:sp>
      <p:sp>
        <p:nvSpPr>
          <p:cNvPr id="24" name="WordArt 26" descr="Purple mesh"/>
          <p:cNvSpPr>
            <a:spLocks noChangeArrowheads="1" noChangeShapeType="1" noTextEdit="1"/>
          </p:cNvSpPr>
          <p:nvPr/>
        </p:nvSpPr>
        <p:spPr bwMode="auto">
          <a:xfrm>
            <a:off x="8478693" y="584056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</a:t>
            </a:r>
          </a:p>
        </p:txBody>
      </p:sp>
      <p:sp>
        <p:nvSpPr>
          <p:cNvPr id="25" name="WordArt 27" descr="Purple mesh"/>
          <p:cNvSpPr>
            <a:spLocks noChangeArrowheads="1" noChangeShapeType="1" noTextEdit="1"/>
          </p:cNvSpPr>
          <p:nvPr/>
        </p:nvSpPr>
        <p:spPr bwMode="auto">
          <a:xfrm>
            <a:off x="8497743" y="584056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2</a:t>
            </a:r>
          </a:p>
        </p:txBody>
      </p:sp>
      <p:sp>
        <p:nvSpPr>
          <p:cNvPr id="26" name="WordArt 28" descr="Purple mesh"/>
          <p:cNvSpPr>
            <a:spLocks noChangeArrowheads="1" noChangeShapeType="1" noTextEdit="1"/>
          </p:cNvSpPr>
          <p:nvPr/>
        </p:nvSpPr>
        <p:spPr bwMode="auto">
          <a:xfrm>
            <a:off x="8497743" y="584056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3</a:t>
            </a:r>
          </a:p>
        </p:txBody>
      </p:sp>
      <p:sp>
        <p:nvSpPr>
          <p:cNvPr id="27" name="WordArt 29" descr="Purple mesh"/>
          <p:cNvSpPr>
            <a:spLocks noChangeArrowheads="1" noChangeShapeType="1" noTextEdit="1"/>
          </p:cNvSpPr>
          <p:nvPr/>
        </p:nvSpPr>
        <p:spPr bwMode="auto">
          <a:xfrm>
            <a:off x="8497743" y="584056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4</a:t>
            </a:r>
          </a:p>
        </p:txBody>
      </p:sp>
      <p:sp>
        <p:nvSpPr>
          <p:cNvPr id="28" name="WordArt 30" descr="Purple mesh"/>
          <p:cNvSpPr>
            <a:spLocks noChangeArrowheads="1" noChangeShapeType="1" noTextEdit="1"/>
          </p:cNvSpPr>
          <p:nvPr/>
        </p:nvSpPr>
        <p:spPr bwMode="auto">
          <a:xfrm>
            <a:off x="8497743" y="584056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5</a:t>
            </a:r>
          </a:p>
        </p:txBody>
      </p:sp>
      <p:sp>
        <p:nvSpPr>
          <p:cNvPr id="29" name="WordArt 31" descr="Purple mesh"/>
          <p:cNvSpPr>
            <a:spLocks noChangeArrowheads="1" noChangeShapeType="1" noTextEdit="1"/>
          </p:cNvSpPr>
          <p:nvPr/>
        </p:nvSpPr>
        <p:spPr bwMode="auto">
          <a:xfrm>
            <a:off x="8497743" y="58881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6</a:t>
            </a:r>
          </a:p>
        </p:txBody>
      </p:sp>
      <p:sp>
        <p:nvSpPr>
          <p:cNvPr id="30" name="WordArt 32" descr="Purple mesh"/>
          <p:cNvSpPr>
            <a:spLocks noChangeArrowheads="1" noChangeShapeType="1" noTextEdit="1"/>
          </p:cNvSpPr>
          <p:nvPr/>
        </p:nvSpPr>
        <p:spPr bwMode="auto">
          <a:xfrm>
            <a:off x="8488218" y="593581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7</a:t>
            </a:r>
          </a:p>
        </p:txBody>
      </p:sp>
      <p:sp>
        <p:nvSpPr>
          <p:cNvPr id="31" name="WordArt 33" descr="Purple mesh"/>
          <p:cNvSpPr>
            <a:spLocks noChangeArrowheads="1" noChangeShapeType="1" noTextEdit="1"/>
          </p:cNvSpPr>
          <p:nvPr/>
        </p:nvSpPr>
        <p:spPr bwMode="auto">
          <a:xfrm>
            <a:off x="8497743" y="58881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8</a:t>
            </a:r>
          </a:p>
        </p:txBody>
      </p:sp>
      <p:sp>
        <p:nvSpPr>
          <p:cNvPr id="32" name="WordArt 34" descr="Purple mesh"/>
          <p:cNvSpPr>
            <a:spLocks noChangeArrowheads="1" noChangeShapeType="1" noTextEdit="1"/>
          </p:cNvSpPr>
          <p:nvPr/>
        </p:nvSpPr>
        <p:spPr bwMode="auto">
          <a:xfrm>
            <a:off x="8492981" y="588818"/>
            <a:ext cx="481012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9</a:t>
            </a:r>
          </a:p>
        </p:txBody>
      </p:sp>
      <p:sp>
        <p:nvSpPr>
          <p:cNvPr id="33" name="WordArt 35" descr="Purple mesh"/>
          <p:cNvSpPr>
            <a:spLocks noChangeArrowheads="1" noChangeShapeType="1" noTextEdit="1"/>
          </p:cNvSpPr>
          <p:nvPr/>
        </p:nvSpPr>
        <p:spPr bwMode="auto">
          <a:xfrm>
            <a:off x="8483456" y="593581"/>
            <a:ext cx="481012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10</a:t>
            </a:r>
          </a:p>
        </p:txBody>
      </p:sp>
      <p:sp>
        <p:nvSpPr>
          <p:cNvPr id="34" name="WordArt 36" descr="Purple mesh"/>
          <p:cNvSpPr>
            <a:spLocks noChangeArrowheads="1" noChangeShapeType="1" noTextEdit="1"/>
          </p:cNvSpPr>
          <p:nvPr/>
        </p:nvSpPr>
        <p:spPr bwMode="auto">
          <a:xfrm>
            <a:off x="8488218" y="58881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11</a:t>
            </a:r>
          </a:p>
        </p:txBody>
      </p:sp>
      <p:sp>
        <p:nvSpPr>
          <p:cNvPr id="35" name="WordArt 37" descr="Purple mesh"/>
          <p:cNvSpPr>
            <a:spLocks noChangeArrowheads="1" noChangeShapeType="1" noTextEdit="1"/>
          </p:cNvSpPr>
          <p:nvPr/>
        </p:nvSpPr>
        <p:spPr bwMode="auto">
          <a:xfrm>
            <a:off x="8492981" y="593581"/>
            <a:ext cx="481012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12</a:t>
            </a:r>
          </a:p>
        </p:txBody>
      </p:sp>
      <p:sp>
        <p:nvSpPr>
          <p:cNvPr id="36" name="WordArt 38" descr="Purple mesh"/>
          <p:cNvSpPr>
            <a:spLocks noChangeArrowheads="1" noChangeShapeType="1" noTextEdit="1"/>
          </p:cNvSpPr>
          <p:nvPr/>
        </p:nvSpPr>
        <p:spPr bwMode="auto">
          <a:xfrm>
            <a:off x="8497743" y="58881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13</a:t>
            </a:r>
          </a:p>
        </p:txBody>
      </p:sp>
      <p:sp>
        <p:nvSpPr>
          <p:cNvPr id="37" name="WordArt 39" descr="Purple mesh"/>
          <p:cNvSpPr>
            <a:spLocks noChangeArrowheads="1" noChangeShapeType="1" noTextEdit="1"/>
          </p:cNvSpPr>
          <p:nvPr/>
        </p:nvSpPr>
        <p:spPr bwMode="auto">
          <a:xfrm>
            <a:off x="8497743" y="58881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14</a:t>
            </a:r>
          </a:p>
        </p:txBody>
      </p:sp>
      <p:sp>
        <p:nvSpPr>
          <p:cNvPr id="38" name="WordArt 40" descr="Purple mesh"/>
          <p:cNvSpPr>
            <a:spLocks noChangeArrowheads="1" noChangeShapeType="1" noTextEdit="1"/>
          </p:cNvSpPr>
          <p:nvPr/>
        </p:nvSpPr>
        <p:spPr bwMode="auto">
          <a:xfrm>
            <a:off x="8492981" y="593581"/>
            <a:ext cx="481012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15</a:t>
            </a:r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433449" y="6248400"/>
            <a:ext cx="609600" cy="609600"/>
          </a:xfrm>
          <a:prstGeom prst="rect">
            <a:avLst/>
          </a:prstGeom>
        </p:spPr>
      </p:pic>
      <p:sp>
        <p:nvSpPr>
          <p:cNvPr id="3" name="Action Button: Back or Previous 2">
            <a:hlinkClick r:id="rId10" action="ppaction://hlinksldjump" highlightClick="1"/>
          </p:cNvPr>
          <p:cNvSpPr/>
          <p:nvPr/>
        </p:nvSpPr>
        <p:spPr>
          <a:xfrm>
            <a:off x="0" y="6400800"/>
            <a:ext cx="5334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0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7" grpId="1" animBg="1"/>
      <p:bldP spid="8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696623"/>
            <a:ext cx="9144000" cy="16462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1998" y="2895600"/>
            <a:ext cx="3325091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1998" y="4402282"/>
            <a:ext cx="3269672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84174" y="4416137"/>
            <a:ext cx="3162299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77245" y="2923309"/>
            <a:ext cx="3162300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Thướt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4" descr="dong-ho-c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2" y="6927"/>
            <a:ext cx="1087438" cy="14478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WordArt 25" descr="Purple mesh"/>
          <p:cNvSpPr>
            <a:spLocks noChangeArrowheads="1" noChangeShapeType="1" noTextEdit="1"/>
          </p:cNvSpPr>
          <p:nvPr/>
        </p:nvSpPr>
        <p:spPr bwMode="auto">
          <a:xfrm>
            <a:off x="8342312" y="592715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0</a:t>
            </a:r>
          </a:p>
        </p:txBody>
      </p:sp>
      <p:sp>
        <p:nvSpPr>
          <p:cNvPr id="24" name="WordArt 26" descr="Purple mesh"/>
          <p:cNvSpPr>
            <a:spLocks noChangeArrowheads="1" noChangeShapeType="1" noTextEdit="1"/>
          </p:cNvSpPr>
          <p:nvPr/>
        </p:nvSpPr>
        <p:spPr bwMode="auto">
          <a:xfrm>
            <a:off x="8342312" y="611765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</a:t>
            </a:r>
          </a:p>
        </p:txBody>
      </p:sp>
      <p:sp>
        <p:nvSpPr>
          <p:cNvPr id="25" name="WordArt 27" descr="Purple mesh"/>
          <p:cNvSpPr>
            <a:spLocks noChangeArrowheads="1" noChangeShapeType="1" noTextEdit="1"/>
          </p:cNvSpPr>
          <p:nvPr/>
        </p:nvSpPr>
        <p:spPr bwMode="auto">
          <a:xfrm>
            <a:off x="8361362" y="611765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2</a:t>
            </a:r>
          </a:p>
        </p:txBody>
      </p:sp>
      <p:sp>
        <p:nvSpPr>
          <p:cNvPr id="26" name="WordArt 28" descr="Purple mesh"/>
          <p:cNvSpPr>
            <a:spLocks noChangeArrowheads="1" noChangeShapeType="1" noTextEdit="1"/>
          </p:cNvSpPr>
          <p:nvPr/>
        </p:nvSpPr>
        <p:spPr bwMode="auto">
          <a:xfrm>
            <a:off x="8361362" y="611765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3</a:t>
            </a:r>
          </a:p>
        </p:txBody>
      </p:sp>
      <p:sp>
        <p:nvSpPr>
          <p:cNvPr id="27" name="WordArt 29" descr="Purple mesh"/>
          <p:cNvSpPr>
            <a:spLocks noChangeArrowheads="1" noChangeShapeType="1" noTextEdit="1"/>
          </p:cNvSpPr>
          <p:nvPr/>
        </p:nvSpPr>
        <p:spPr bwMode="auto">
          <a:xfrm>
            <a:off x="8361362" y="611765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4</a:t>
            </a:r>
          </a:p>
        </p:txBody>
      </p:sp>
      <p:sp>
        <p:nvSpPr>
          <p:cNvPr id="28" name="WordArt 30" descr="Purple mesh"/>
          <p:cNvSpPr>
            <a:spLocks noChangeArrowheads="1" noChangeShapeType="1" noTextEdit="1"/>
          </p:cNvSpPr>
          <p:nvPr/>
        </p:nvSpPr>
        <p:spPr bwMode="auto">
          <a:xfrm>
            <a:off x="8361362" y="611765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5</a:t>
            </a:r>
          </a:p>
        </p:txBody>
      </p:sp>
      <p:sp>
        <p:nvSpPr>
          <p:cNvPr id="29" name="WordArt 31" descr="Purple mesh"/>
          <p:cNvSpPr>
            <a:spLocks noChangeArrowheads="1" noChangeShapeType="1" noTextEdit="1"/>
          </p:cNvSpPr>
          <p:nvPr/>
        </p:nvSpPr>
        <p:spPr bwMode="auto">
          <a:xfrm>
            <a:off x="8361362" y="616527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6</a:t>
            </a:r>
          </a:p>
        </p:txBody>
      </p:sp>
      <p:sp>
        <p:nvSpPr>
          <p:cNvPr id="30" name="WordArt 32" descr="Purple mesh"/>
          <p:cNvSpPr>
            <a:spLocks noChangeArrowheads="1" noChangeShapeType="1" noTextEdit="1"/>
          </p:cNvSpPr>
          <p:nvPr/>
        </p:nvSpPr>
        <p:spPr bwMode="auto">
          <a:xfrm>
            <a:off x="8351837" y="621290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7</a:t>
            </a:r>
          </a:p>
        </p:txBody>
      </p:sp>
      <p:sp>
        <p:nvSpPr>
          <p:cNvPr id="31" name="WordArt 33" descr="Purple mesh"/>
          <p:cNvSpPr>
            <a:spLocks noChangeArrowheads="1" noChangeShapeType="1" noTextEdit="1"/>
          </p:cNvSpPr>
          <p:nvPr/>
        </p:nvSpPr>
        <p:spPr bwMode="auto">
          <a:xfrm>
            <a:off x="8361362" y="616527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8</a:t>
            </a:r>
          </a:p>
        </p:txBody>
      </p:sp>
      <p:sp>
        <p:nvSpPr>
          <p:cNvPr id="32" name="WordArt 34" descr="Purple mesh"/>
          <p:cNvSpPr>
            <a:spLocks noChangeArrowheads="1" noChangeShapeType="1" noTextEdit="1"/>
          </p:cNvSpPr>
          <p:nvPr/>
        </p:nvSpPr>
        <p:spPr bwMode="auto">
          <a:xfrm>
            <a:off x="8356600" y="616527"/>
            <a:ext cx="481012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9</a:t>
            </a:r>
          </a:p>
        </p:txBody>
      </p:sp>
      <p:sp>
        <p:nvSpPr>
          <p:cNvPr id="33" name="WordArt 35" descr="Purple mesh"/>
          <p:cNvSpPr>
            <a:spLocks noChangeArrowheads="1" noChangeShapeType="1" noTextEdit="1"/>
          </p:cNvSpPr>
          <p:nvPr/>
        </p:nvSpPr>
        <p:spPr bwMode="auto">
          <a:xfrm>
            <a:off x="8347075" y="621290"/>
            <a:ext cx="481012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10</a:t>
            </a:r>
          </a:p>
        </p:txBody>
      </p:sp>
      <p:sp>
        <p:nvSpPr>
          <p:cNvPr id="34" name="WordArt 36" descr="Purple mesh"/>
          <p:cNvSpPr>
            <a:spLocks noChangeArrowheads="1" noChangeShapeType="1" noTextEdit="1"/>
          </p:cNvSpPr>
          <p:nvPr/>
        </p:nvSpPr>
        <p:spPr bwMode="auto">
          <a:xfrm>
            <a:off x="8351837" y="616527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11</a:t>
            </a:r>
          </a:p>
        </p:txBody>
      </p:sp>
      <p:sp>
        <p:nvSpPr>
          <p:cNvPr id="35" name="WordArt 37" descr="Purple mesh"/>
          <p:cNvSpPr>
            <a:spLocks noChangeArrowheads="1" noChangeShapeType="1" noTextEdit="1"/>
          </p:cNvSpPr>
          <p:nvPr/>
        </p:nvSpPr>
        <p:spPr bwMode="auto">
          <a:xfrm>
            <a:off x="8356600" y="621290"/>
            <a:ext cx="481012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12</a:t>
            </a:r>
          </a:p>
        </p:txBody>
      </p:sp>
      <p:sp>
        <p:nvSpPr>
          <p:cNvPr id="36" name="WordArt 38" descr="Purple mesh"/>
          <p:cNvSpPr>
            <a:spLocks noChangeArrowheads="1" noChangeShapeType="1" noTextEdit="1"/>
          </p:cNvSpPr>
          <p:nvPr/>
        </p:nvSpPr>
        <p:spPr bwMode="auto">
          <a:xfrm>
            <a:off x="8361362" y="616527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13</a:t>
            </a:r>
          </a:p>
        </p:txBody>
      </p:sp>
      <p:sp>
        <p:nvSpPr>
          <p:cNvPr id="37" name="WordArt 39" descr="Purple mesh"/>
          <p:cNvSpPr>
            <a:spLocks noChangeArrowheads="1" noChangeShapeType="1" noTextEdit="1"/>
          </p:cNvSpPr>
          <p:nvPr/>
        </p:nvSpPr>
        <p:spPr bwMode="auto">
          <a:xfrm>
            <a:off x="8361362" y="616527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14</a:t>
            </a:r>
          </a:p>
        </p:txBody>
      </p:sp>
      <p:sp>
        <p:nvSpPr>
          <p:cNvPr id="38" name="WordArt 40" descr="Purple mesh"/>
          <p:cNvSpPr>
            <a:spLocks noChangeArrowheads="1" noChangeShapeType="1" noTextEdit="1"/>
          </p:cNvSpPr>
          <p:nvPr/>
        </p:nvSpPr>
        <p:spPr bwMode="auto">
          <a:xfrm>
            <a:off x="8356600" y="621290"/>
            <a:ext cx="481012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15</a:t>
            </a:r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361362" y="6248400"/>
            <a:ext cx="609600" cy="609600"/>
          </a:xfrm>
          <a:prstGeom prst="rect">
            <a:avLst/>
          </a:prstGeom>
        </p:spPr>
      </p:pic>
      <p:sp>
        <p:nvSpPr>
          <p:cNvPr id="3" name="Action Button: Back or Previous 2">
            <a:hlinkClick r:id="rId10" action="ppaction://hlinksldjump" highlightClick="1"/>
          </p:cNvPr>
          <p:cNvSpPr/>
          <p:nvPr/>
        </p:nvSpPr>
        <p:spPr>
          <a:xfrm>
            <a:off x="228600" y="6400800"/>
            <a:ext cx="533398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 animBg="1"/>
      <p:bldP spid="6" grpId="0" animBg="1"/>
      <p:bldP spid="6" grpId="1" animBg="1"/>
      <p:bldP spid="7" grpId="0" animBg="1"/>
      <p:bldP spid="8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0164" y="2362200"/>
            <a:ext cx="3692236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0164" y="4010890"/>
            <a:ext cx="3692236" cy="12954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dung.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69874" y="4010891"/>
            <a:ext cx="4017818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69873" y="2362200"/>
            <a:ext cx="3934691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4636" y="315623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055" y="5199168"/>
            <a:ext cx="1828800" cy="1658832"/>
          </a:xfrm>
          <a:prstGeom prst="rect">
            <a:avLst/>
          </a:prstGeom>
        </p:spPr>
      </p:pic>
      <p:pic>
        <p:nvPicPr>
          <p:cNvPr id="22" name="Picture 24" descr="dong-ho-c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208" y="0"/>
            <a:ext cx="1087438" cy="14478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WordArt 25" descr="Purple mesh"/>
          <p:cNvSpPr>
            <a:spLocks noChangeArrowheads="1" noChangeShapeType="1" noTextEdit="1"/>
          </p:cNvSpPr>
          <p:nvPr/>
        </p:nvSpPr>
        <p:spPr bwMode="auto">
          <a:xfrm>
            <a:off x="8391958" y="58578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0</a:t>
            </a:r>
          </a:p>
        </p:txBody>
      </p:sp>
      <p:sp>
        <p:nvSpPr>
          <p:cNvPr id="24" name="WordArt 26" descr="Purple mesh"/>
          <p:cNvSpPr>
            <a:spLocks noChangeArrowheads="1" noChangeShapeType="1" noTextEdit="1"/>
          </p:cNvSpPr>
          <p:nvPr/>
        </p:nvSpPr>
        <p:spPr bwMode="auto">
          <a:xfrm>
            <a:off x="8391958" y="60483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</a:t>
            </a:r>
          </a:p>
        </p:txBody>
      </p:sp>
      <p:sp>
        <p:nvSpPr>
          <p:cNvPr id="25" name="WordArt 27" descr="Purple mesh"/>
          <p:cNvSpPr>
            <a:spLocks noChangeArrowheads="1" noChangeShapeType="1" noTextEdit="1"/>
          </p:cNvSpPr>
          <p:nvPr/>
        </p:nvSpPr>
        <p:spPr bwMode="auto">
          <a:xfrm>
            <a:off x="8411008" y="60483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2</a:t>
            </a:r>
          </a:p>
        </p:txBody>
      </p:sp>
      <p:sp>
        <p:nvSpPr>
          <p:cNvPr id="26" name="WordArt 28" descr="Purple mesh"/>
          <p:cNvSpPr>
            <a:spLocks noChangeArrowheads="1" noChangeShapeType="1" noTextEdit="1"/>
          </p:cNvSpPr>
          <p:nvPr/>
        </p:nvSpPr>
        <p:spPr bwMode="auto">
          <a:xfrm>
            <a:off x="8411008" y="60483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3</a:t>
            </a:r>
          </a:p>
        </p:txBody>
      </p:sp>
      <p:sp>
        <p:nvSpPr>
          <p:cNvPr id="27" name="WordArt 29" descr="Purple mesh"/>
          <p:cNvSpPr>
            <a:spLocks noChangeArrowheads="1" noChangeShapeType="1" noTextEdit="1"/>
          </p:cNvSpPr>
          <p:nvPr/>
        </p:nvSpPr>
        <p:spPr bwMode="auto">
          <a:xfrm>
            <a:off x="8411008" y="60483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4</a:t>
            </a:r>
          </a:p>
        </p:txBody>
      </p:sp>
      <p:sp>
        <p:nvSpPr>
          <p:cNvPr id="28" name="WordArt 30" descr="Purple mesh"/>
          <p:cNvSpPr>
            <a:spLocks noChangeArrowheads="1" noChangeShapeType="1" noTextEdit="1"/>
          </p:cNvSpPr>
          <p:nvPr/>
        </p:nvSpPr>
        <p:spPr bwMode="auto">
          <a:xfrm>
            <a:off x="8411008" y="60483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5</a:t>
            </a:r>
          </a:p>
        </p:txBody>
      </p:sp>
      <p:sp>
        <p:nvSpPr>
          <p:cNvPr id="29" name="WordArt 31" descr="Purple mesh"/>
          <p:cNvSpPr>
            <a:spLocks noChangeArrowheads="1" noChangeShapeType="1" noTextEdit="1"/>
          </p:cNvSpPr>
          <p:nvPr/>
        </p:nvSpPr>
        <p:spPr bwMode="auto">
          <a:xfrm>
            <a:off x="8411008" y="609600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6</a:t>
            </a:r>
          </a:p>
        </p:txBody>
      </p:sp>
      <p:sp>
        <p:nvSpPr>
          <p:cNvPr id="31" name="WordArt 32" descr="Purple mesh"/>
          <p:cNvSpPr>
            <a:spLocks noChangeArrowheads="1" noChangeShapeType="1" noTextEdit="1"/>
          </p:cNvSpPr>
          <p:nvPr/>
        </p:nvSpPr>
        <p:spPr bwMode="auto">
          <a:xfrm>
            <a:off x="8401483" y="614363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7</a:t>
            </a:r>
          </a:p>
        </p:txBody>
      </p:sp>
      <p:sp>
        <p:nvSpPr>
          <p:cNvPr id="32" name="WordArt 33" descr="Purple mesh"/>
          <p:cNvSpPr>
            <a:spLocks noChangeArrowheads="1" noChangeShapeType="1" noTextEdit="1"/>
          </p:cNvSpPr>
          <p:nvPr/>
        </p:nvSpPr>
        <p:spPr bwMode="auto">
          <a:xfrm>
            <a:off x="8411008" y="609600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8</a:t>
            </a:r>
          </a:p>
        </p:txBody>
      </p:sp>
      <p:sp>
        <p:nvSpPr>
          <p:cNvPr id="33" name="WordArt 34" descr="Purple mesh"/>
          <p:cNvSpPr>
            <a:spLocks noChangeArrowheads="1" noChangeShapeType="1" noTextEdit="1"/>
          </p:cNvSpPr>
          <p:nvPr/>
        </p:nvSpPr>
        <p:spPr bwMode="auto">
          <a:xfrm>
            <a:off x="8406246" y="609600"/>
            <a:ext cx="481012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9</a:t>
            </a:r>
          </a:p>
        </p:txBody>
      </p:sp>
      <p:sp>
        <p:nvSpPr>
          <p:cNvPr id="34" name="WordArt 35" descr="Purple mesh"/>
          <p:cNvSpPr>
            <a:spLocks noChangeArrowheads="1" noChangeShapeType="1" noTextEdit="1"/>
          </p:cNvSpPr>
          <p:nvPr/>
        </p:nvSpPr>
        <p:spPr bwMode="auto">
          <a:xfrm>
            <a:off x="8396721" y="614363"/>
            <a:ext cx="481012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10</a:t>
            </a:r>
          </a:p>
        </p:txBody>
      </p:sp>
      <p:sp>
        <p:nvSpPr>
          <p:cNvPr id="35" name="WordArt 36" descr="Purple mesh"/>
          <p:cNvSpPr>
            <a:spLocks noChangeArrowheads="1" noChangeShapeType="1" noTextEdit="1"/>
          </p:cNvSpPr>
          <p:nvPr/>
        </p:nvSpPr>
        <p:spPr bwMode="auto">
          <a:xfrm>
            <a:off x="8401483" y="609600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11</a:t>
            </a:r>
          </a:p>
        </p:txBody>
      </p:sp>
      <p:sp>
        <p:nvSpPr>
          <p:cNvPr id="36" name="WordArt 37" descr="Purple mesh"/>
          <p:cNvSpPr>
            <a:spLocks noChangeArrowheads="1" noChangeShapeType="1" noTextEdit="1"/>
          </p:cNvSpPr>
          <p:nvPr/>
        </p:nvSpPr>
        <p:spPr bwMode="auto">
          <a:xfrm>
            <a:off x="8406246" y="614363"/>
            <a:ext cx="481012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12</a:t>
            </a:r>
          </a:p>
        </p:txBody>
      </p:sp>
      <p:sp>
        <p:nvSpPr>
          <p:cNvPr id="37" name="WordArt 38" descr="Purple mesh"/>
          <p:cNvSpPr>
            <a:spLocks noChangeArrowheads="1" noChangeShapeType="1" noTextEdit="1"/>
          </p:cNvSpPr>
          <p:nvPr/>
        </p:nvSpPr>
        <p:spPr bwMode="auto">
          <a:xfrm>
            <a:off x="8411008" y="609600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13</a:t>
            </a:r>
          </a:p>
        </p:txBody>
      </p:sp>
      <p:sp>
        <p:nvSpPr>
          <p:cNvPr id="38" name="WordArt 39" descr="Purple mesh"/>
          <p:cNvSpPr>
            <a:spLocks noChangeArrowheads="1" noChangeShapeType="1" noTextEdit="1"/>
          </p:cNvSpPr>
          <p:nvPr/>
        </p:nvSpPr>
        <p:spPr bwMode="auto">
          <a:xfrm>
            <a:off x="8411008" y="609600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14</a:t>
            </a:r>
          </a:p>
        </p:txBody>
      </p:sp>
      <p:sp>
        <p:nvSpPr>
          <p:cNvPr id="39" name="WordArt 40" descr="Purple mesh"/>
          <p:cNvSpPr>
            <a:spLocks noChangeArrowheads="1" noChangeShapeType="1" noTextEdit="1"/>
          </p:cNvSpPr>
          <p:nvPr/>
        </p:nvSpPr>
        <p:spPr bwMode="auto">
          <a:xfrm>
            <a:off x="8406246" y="614363"/>
            <a:ext cx="481012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15</a:t>
            </a:r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632464" y="6248400"/>
            <a:ext cx="609600" cy="609600"/>
          </a:xfrm>
          <a:prstGeom prst="rect">
            <a:avLst/>
          </a:prstGeom>
        </p:spPr>
      </p:pic>
      <p:sp>
        <p:nvSpPr>
          <p:cNvPr id="3" name="Action Button: Back or Previous 2">
            <a:hlinkClick r:id="rId10" action="ppaction://hlinksldjump" highlightClick="1"/>
          </p:cNvPr>
          <p:cNvSpPr/>
          <p:nvPr/>
        </p:nvSpPr>
        <p:spPr>
          <a:xfrm>
            <a:off x="0" y="6366164"/>
            <a:ext cx="4572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87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8686800" cy="2971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TIẾT HỌC KẾT THÚC</a:t>
            </a:r>
            <a:br>
              <a:rPr lang="en-US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en-US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842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1066271" y="1600200"/>
            <a:ext cx="6858000" cy="3124200"/>
            <a:chOff x="912" y="864"/>
            <a:chExt cx="3312" cy="1008"/>
          </a:xfrm>
        </p:grpSpPr>
        <p:pic>
          <p:nvPicPr>
            <p:cNvPr id="18443" name="Picture 64" descr="2b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2" y="864"/>
              <a:ext cx="981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Picture 65" descr="KTBC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2" y="960"/>
              <a:ext cx="235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8436" name="Picture 6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7" name="Picture 7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8439" name="Picture 9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0" name="Picture 10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1" name="Picture 11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2" name="Picture 12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37" y="2057400"/>
            <a:ext cx="4525963" cy="4525963"/>
          </a:xfrm>
        </p:spPr>
      </p:pic>
      <p:sp>
        <p:nvSpPr>
          <p:cNvPr id="4" name="Oval Callout 3"/>
          <p:cNvSpPr/>
          <p:nvPr/>
        </p:nvSpPr>
        <p:spPr>
          <a:xfrm>
            <a:off x="0" y="0"/>
            <a:ext cx="4876800" cy="3124200"/>
          </a:xfrm>
          <a:prstGeom prst="wedgeEllipseCallout">
            <a:avLst>
              <a:gd name="adj1" fmla="val 54853"/>
              <a:gd name="adj2" fmla="val 647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75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27" y="0"/>
            <a:ext cx="1905000" cy="1593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0703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36" y="1066800"/>
            <a:ext cx="82296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- Sao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indent="-91440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ạ!</a:t>
            </a:r>
          </a:p>
          <a:p>
            <a:pPr marL="796925" indent="-796925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2327" y="3214247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Sao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4841" y="4375354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ạ!</a:t>
            </a: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2327" y="5443511"/>
            <a:ext cx="7370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7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91" y="155301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609600"/>
            <a:ext cx="604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355945"/>
              </p:ext>
            </p:extLst>
          </p:nvPr>
        </p:nvGraphicFramePr>
        <p:xfrm>
          <a:off x="152400" y="2514600"/>
          <a:ext cx="2971800" cy="388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1800"/>
              </a:tblGrid>
              <a:tr h="190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quý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vẻ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endParaRPr lang="en-US" sz="2800" baseline="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81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thống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057393"/>
              </p:ext>
            </p:extLst>
          </p:nvPr>
        </p:nvGraphicFramePr>
        <p:xfrm>
          <a:off x="3422072" y="2514600"/>
          <a:ext cx="5715001" cy="388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1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endParaRPr lang="en-US" sz="2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</a:p>
                    <a:p>
                      <a:pPr algn="ctr"/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Chuông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kêu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khẽ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kêu</a:t>
                      </a:r>
                      <a:endParaRPr lang="en-US" sz="25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nết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chết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endParaRPr lang="en-US" sz="2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Trông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dong</a:t>
                      </a:r>
                    </a:p>
                    <a:p>
                      <a:pPr algn="ctr"/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lợn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béo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thì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lòng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ngon</a:t>
                      </a:r>
                      <a:endParaRPr lang="en-US" sz="2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23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33360"/>
              </p:ext>
            </p:extLst>
          </p:nvPr>
        </p:nvGraphicFramePr>
        <p:xfrm>
          <a:off x="76200" y="1524000"/>
          <a:ext cx="25146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0"/>
              </a:tblGrid>
              <a:tr h="23905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quý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vẻ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endParaRPr lang="en-US" sz="2800" baseline="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4862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thống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233536"/>
              </p:ext>
            </p:extLst>
          </p:nvPr>
        </p:nvGraphicFramePr>
        <p:xfrm>
          <a:off x="3726872" y="1524000"/>
          <a:ext cx="5417128" cy="4876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17128"/>
              </a:tblGrid>
              <a:tr h="9562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endParaRPr lang="en-US" sz="2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15299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105185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nết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chết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endParaRPr lang="en-US" sz="2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13387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Trông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dong</a:t>
                      </a:r>
                    </a:p>
                    <a:p>
                      <a:pPr algn="ctr"/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lợn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béo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thì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lòng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ngon</a:t>
                      </a:r>
                      <a:endParaRPr lang="en-US" sz="2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04799" y="228601"/>
            <a:ext cx="8125691" cy="198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590800" y="2971800"/>
            <a:ext cx="114300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90800" y="3276600"/>
            <a:ext cx="1143000" cy="1752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590800" y="3733800"/>
            <a:ext cx="1143000" cy="1600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90800" y="5334000"/>
            <a:ext cx="1143000" cy="6096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85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24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458200" cy="35052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vời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411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01 : 30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3086100" y="4953000"/>
            <a:ext cx="3200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6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754</Words>
  <Application>Microsoft Office PowerPoint</Application>
  <PresentationFormat>On-screen Show (4:3)</PresentationFormat>
  <Paragraphs>227</Paragraphs>
  <Slides>18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Chủ đề của Office</vt:lpstr>
      <vt:lpstr>PowerPoint Presentation</vt:lpstr>
      <vt:lpstr>PowerPoint Presentation</vt:lpstr>
      <vt:lpstr>PowerPoint Presentation</vt:lpstr>
      <vt:lpstr>PowerPoint Presentation</vt:lpstr>
      <vt:lpstr> Luyện từ và câu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Trong các từ sau, từ nào thể hiện  vẻ đẹp của thiên nhiên:</vt:lpstr>
      <vt:lpstr>  Trong các từ sau, từ nào thể hiện  vẻ đẹp bên ngoài của con người:</vt:lpstr>
      <vt:lpstr>  Trong các từ sau, từ nào  miêu tả mức độ cao của cái đẹp?</vt:lpstr>
      <vt:lpstr> Ý nghĩa của câu tục ngữ  “Cái nết đánh chết cái đẹp” là:</vt:lpstr>
      <vt:lpstr>TIẾT HỌC KẾT THÚC CHÚC CÁC EM HỌC SINH 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HienDieu</dc:creator>
  <cp:lastModifiedBy>dell</cp:lastModifiedBy>
  <cp:revision>55</cp:revision>
  <dcterms:created xsi:type="dcterms:W3CDTF">2017-02-08T10:47:22Z</dcterms:created>
  <dcterms:modified xsi:type="dcterms:W3CDTF">2019-02-14T03:45:22Z</dcterms:modified>
</cp:coreProperties>
</file>